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6" r:id="rId45"/>
    <p:sldId id="307" r:id="rId46"/>
    <p:sldId id="308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319" r:id="rId57"/>
    <p:sldId id="320" r:id="rId58"/>
    <p:sldId id="321" r:id="rId59"/>
    <p:sldId id="322" r:id="rId60"/>
    <p:sldId id="323" r:id="rId61"/>
    <p:sldId id="324" r:id="rId62"/>
    <p:sldId id="325" r:id="rId63"/>
  </p:sldIdLst>
  <p:sldSz cx="9144000" cy="6858000" type="screen4x3"/>
  <p:notesSz cx="6858000" cy="9144000"/>
  <p:photoAlbum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768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9F16-490D-4AC0-8FA6-860E64DC8C1F}" type="datetimeFigureOut">
              <a:rPr lang="sv-SE" smtClean="0"/>
              <a:t>2012-11-07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B910C-C222-45E1-8C3C-144B04487D5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6740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9F16-490D-4AC0-8FA6-860E64DC8C1F}" type="datetimeFigureOut">
              <a:rPr lang="sv-SE" smtClean="0"/>
              <a:t>2012-11-07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B910C-C222-45E1-8C3C-144B04487D5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2031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9F16-490D-4AC0-8FA6-860E64DC8C1F}" type="datetimeFigureOut">
              <a:rPr lang="sv-SE" smtClean="0"/>
              <a:t>2012-11-07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B910C-C222-45E1-8C3C-144B04487D5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4577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9F16-490D-4AC0-8FA6-860E64DC8C1F}" type="datetimeFigureOut">
              <a:rPr lang="sv-SE" smtClean="0"/>
              <a:t>2012-11-07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B910C-C222-45E1-8C3C-144B04487D5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513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9F16-490D-4AC0-8FA6-860E64DC8C1F}" type="datetimeFigureOut">
              <a:rPr lang="sv-SE" smtClean="0"/>
              <a:t>2012-11-07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B910C-C222-45E1-8C3C-144B04487D5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7260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9F16-490D-4AC0-8FA6-860E64DC8C1F}" type="datetimeFigureOut">
              <a:rPr lang="sv-SE" smtClean="0"/>
              <a:t>2012-11-07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B910C-C222-45E1-8C3C-144B04487D5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2617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9F16-490D-4AC0-8FA6-860E64DC8C1F}" type="datetimeFigureOut">
              <a:rPr lang="sv-SE" smtClean="0"/>
              <a:t>2012-11-07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B910C-C222-45E1-8C3C-144B04487D5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3421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9F16-490D-4AC0-8FA6-860E64DC8C1F}" type="datetimeFigureOut">
              <a:rPr lang="sv-SE" smtClean="0"/>
              <a:t>2012-11-07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B910C-C222-45E1-8C3C-144B04487D5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0522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9F16-490D-4AC0-8FA6-860E64DC8C1F}" type="datetimeFigureOut">
              <a:rPr lang="sv-SE" smtClean="0"/>
              <a:t>2012-11-07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B910C-C222-45E1-8C3C-144B04487D5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6920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9F16-490D-4AC0-8FA6-860E64DC8C1F}" type="datetimeFigureOut">
              <a:rPr lang="sv-SE" smtClean="0"/>
              <a:t>2012-11-07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B910C-C222-45E1-8C3C-144B04487D5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4304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9F16-490D-4AC0-8FA6-860E64DC8C1F}" type="datetimeFigureOut">
              <a:rPr lang="sv-SE" smtClean="0"/>
              <a:t>2012-11-07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B910C-C222-45E1-8C3C-144B04487D5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6082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9F16-490D-4AC0-8FA6-860E64DC8C1F}" type="datetimeFigureOut">
              <a:rPr lang="sv-SE" smtClean="0"/>
              <a:t>2012-11-07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B910C-C222-45E1-8C3C-144B04487D5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2611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arkonferens_0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"/>
            <a:ext cx="9144000" cy="664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5840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arkonferens_0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"/>
            <a:ext cx="9144000" cy="664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644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arkonferens_0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"/>
            <a:ext cx="9144000" cy="664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7429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arkonferens_0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"/>
            <a:ext cx="9144000" cy="664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776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arkonferens_0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"/>
            <a:ext cx="9144000" cy="664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2007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arkonferens_0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"/>
            <a:ext cx="9144000" cy="664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6994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arkonferens_0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"/>
            <a:ext cx="9144000" cy="664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1030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arkonferens_0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"/>
            <a:ext cx="9144000" cy="664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9601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arkonferens_01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"/>
            <a:ext cx="9144000" cy="664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8842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arkonferens_01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"/>
            <a:ext cx="9144000" cy="664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9431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arkonferens_01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"/>
            <a:ext cx="9144000" cy="664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0792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arkonferens_0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"/>
            <a:ext cx="9144000" cy="664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4839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arkonferens_02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"/>
            <a:ext cx="9144000" cy="664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0653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arkonferens_02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"/>
            <a:ext cx="9144000" cy="664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7594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arkonferens_02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"/>
            <a:ext cx="9144000" cy="664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06104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arkonferens_02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"/>
            <a:ext cx="9144000" cy="664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2093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arkonferens_02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"/>
            <a:ext cx="9144000" cy="664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0328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arkonferens_02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"/>
            <a:ext cx="9144000" cy="664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6385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arkonferens_02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"/>
            <a:ext cx="9144000" cy="664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6806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arkonferens_02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"/>
            <a:ext cx="9144000" cy="664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1614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arkonferens_02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"/>
            <a:ext cx="9144000" cy="664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44314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arkonferens_02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"/>
            <a:ext cx="9144000" cy="664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7521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arkonferens_0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"/>
            <a:ext cx="9144000" cy="664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88558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arkonferens_03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"/>
            <a:ext cx="9144000" cy="664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23367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arkonferens_03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"/>
            <a:ext cx="9144000" cy="664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38110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arkonferens_03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"/>
            <a:ext cx="9144000" cy="664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00603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arkonferens_03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"/>
            <a:ext cx="9144000" cy="664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05462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arkonferens_03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"/>
            <a:ext cx="9144000" cy="664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92161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arkonferens_04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"/>
            <a:ext cx="9144000" cy="664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46308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arkonferens_04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"/>
            <a:ext cx="9144000" cy="664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75068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arkonferens_04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"/>
            <a:ext cx="9144000" cy="664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28828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arkonferens_04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"/>
            <a:ext cx="9144000" cy="664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5760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arkonferens_04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"/>
            <a:ext cx="9144000" cy="664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5777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arkonferens_0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"/>
            <a:ext cx="9144000" cy="664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62265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arkonferens_04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"/>
            <a:ext cx="9144000" cy="664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30089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arkonferens_04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"/>
            <a:ext cx="9144000" cy="664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39358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arkonferens_04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"/>
            <a:ext cx="9144000" cy="664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62133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arkonferens_04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"/>
            <a:ext cx="9144000" cy="664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61115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arkonferens_05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"/>
            <a:ext cx="9144000" cy="664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26807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arkonferens_0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"/>
            <a:ext cx="9144000" cy="664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77047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arkonferens_05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"/>
            <a:ext cx="9144000" cy="664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69350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arkonferens_05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"/>
            <a:ext cx="9144000" cy="664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88319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arkonferens_05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"/>
            <a:ext cx="9144000" cy="664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67332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arkonferens_05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"/>
            <a:ext cx="9144000" cy="664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1965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arkonferens_0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"/>
            <a:ext cx="9144000" cy="664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21009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arkonferens_05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"/>
            <a:ext cx="9144000" cy="664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95565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arkonferens_05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"/>
            <a:ext cx="9144000" cy="664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91520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arkonferens_05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"/>
            <a:ext cx="9144000" cy="664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18073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arkonferens_06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"/>
            <a:ext cx="9144000" cy="664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18610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arkonferens_06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"/>
            <a:ext cx="9144000" cy="664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39866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arkonferens_06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"/>
            <a:ext cx="9144000" cy="664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93971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arkonferens_06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"/>
            <a:ext cx="9144000" cy="664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10862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arkonferens_0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"/>
            <a:ext cx="9144000" cy="664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41002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arkonferens_06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"/>
            <a:ext cx="9144000" cy="664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53153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arkonferens_06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"/>
            <a:ext cx="9144000" cy="664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2161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arkonferens_0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"/>
            <a:ext cx="9144000" cy="664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65689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arkonferens_06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"/>
            <a:ext cx="9144000" cy="664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4299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arkonferens_06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"/>
            <a:ext cx="9144000" cy="664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69754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arkonferens_06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"/>
            <a:ext cx="9144000" cy="664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382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arkonferens_0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"/>
            <a:ext cx="9144000" cy="664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265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arkonferens_0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"/>
            <a:ext cx="9144000" cy="664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876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arkonferens_0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"/>
            <a:ext cx="9144000" cy="664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7788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Sundberg</dc:creator>
  <cp:lastModifiedBy>Erik Sundberg</cp:lastModifiedBy>
  <cp:revision>3</cp:revision>
  <dcterms:created xsi:type="dcterms:W3CDTF">2012-10-17T07:37:46Z</dcterms:created>
  <dcterms:modified xsi:type="dcterms:W3CDTF">2012-11-07T14:30:48Z</dcterms:modified>
</cp:coreProperties>
</file>